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321" r:id="rId3"/>
    <p:sldId id="303" r:id="rId4"/>
    <p:sldId id="322" r:id="rId5"/>
    <p:sldId id="306" r:id="rId6"/>
    <p:sldId id="324" r:id="rId7"/>
    <p:sldId id="325" r:id="rId8"/>
    <p:sldId id="273" r:id="rId9"/>
  </p:sldIdLst>
  <p:sldSz cx="9144000" cy="6858000" type="screen4x3"/>
  <p:notesSz cx="6797675" cy="98599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95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29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29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F18BB-2D1E-4514-B7C3-EA27C9DAFD22}" type="datetimeFigureOut">
              <a:rPr lang="en-US" smtClean="0"/>
              <a:pPr/>
              <a:t>3/9/2025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7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3483"/>
            <a:ext cx="5438140" cy="443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5254"/>
            <a:ext cx="2945659" cy="492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65254"/>
            <a:ext cx="2945659" cy="492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00A8B-0BA2-4CD9-8D7C-E5FCC2E44BA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0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974A-CE68-4C27-B27D-6806430EEF3A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8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A06-35B3-4A9B-B19B-BCCD12A67420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8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982C-C291-4E9F-B127-4C3FD0D58FDD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90BC-1896-42CE-8F55-64E8977B1440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9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C33F-5C2D-4F39-84E2-E9B40C361A79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2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89B8-FA73-490B-B830-5AC2CD4C942C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AA08-AD68-4E22-9289-B8719C6EE0F7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8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68E0-AD1A-44E5-A0F0-1AA8AE0503DD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02A7-0AEC-48FC-BB07-ED6746464FC0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7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0C442-BA6A-49F7-B184-A64C26E15FB8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8F16-031A-4B1E-A8D1-6A3DC97DF4D3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8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2A08-FBE7-4290-AA4F-480B7060799B}" type="datetime1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DF43-193C-4377-8100-EFA883FC3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9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esktop\College Presentation New  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446526"/>
            <a:ext cx="8247828" cy="594315"/>
          </a:xfrm>
        </p:spPr>
        <p:txBody>
          <a:bodyPr>
            <a:noAutofit/>
          </a:bodyPr>
          <a:lstStyle/>
          <a:p>
            <a:b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TITLE – </a:t>
            </a:r>
            <a:r>
              <a:rPr lang="en-IN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TaskVerse</a:t>
            </a: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WebApp</a:t>
            </a:r>
            <a:b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7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-642974" y="-387991"/>
            <a:ext cx="852734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1C5092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1C5092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1C5092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	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1C5092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C509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>
                <a:solidFill>
                  <a:srgbClr val="1C5092"/>
                </a:solidFill>
                <a:latin typeface="Arial" pitchFamily="34" charset="0"/>
                <a:cs typeface="Arial" pitchFamily="34" charset="0"/>
              </a:rPr>
              <a:t>KPR Institute of Engineering and Technolog</a:t>
            </a:r>
            <a:r>
              <a:rPr lang="en-US" sz="2400" dirty="0">
                <a:solidFill>
                  <a:srgbClr val="1C5092"/>
                </a:solidFill>
                <a:latin typeface="Arial" pitchFamily="34" charset="0"/>
                <a:cs typeface="Arial" pitchFamily="34" charset="0"/>
              </a:rPr>
              <a:t>y</a:t>
            </a:r>
            <a:endParaRPr lang="en-US" dirty="0">
              <a:solidFill>
                <a:srgbClr val="1C5092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I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INNOVSENSE 2025</a:t>
            </a:r>
            <a:endParaRPr lang="en-IN" sz="2400" b="1" dirty="0">
              <a:solidFill>
                <a:srgbClr val="1C509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40736"/>
              </p:ext>
            </p:extLst>
          </p:nvPr>
        </p:nvGraphicFramePr>
        <p:xfrm>
          <a:off x="683568" y="2232569"/>
          <a:ext cx="8005352" cy="314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5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77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+mn-cs"/>
                        </a:rPr>
                        <a:t>Team Head           :  Madhesh 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kern="1200" dirty="0">
                        <a:solidFill>
                          <a:schemeClr val="tx1"/>
                        </a:solidFill>
                        <a:latin typeface="Times" pitchFamily="18" charset="0"/>
                        <a:ea typeface="+mn-ea"/>
                        <a:cs typeface="+mn-cs"/>
                      </a:endParaRPr>
                    </a:p>
                  </a:txBody>
                  <a:tcPr marT="45712" marB="45712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</a:t>
                      </a:r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Students </a:t>
                      </a:r>
                      <a:endParaRPr lang="en-GB" sz="18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40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7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Computer Science and Engineering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7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Artificial Intelligence and Data Science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None/>
                      </a:pPr>
                      <a:endParaRPr lang="en-US" sz="17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Madhesh K (2303711310421060)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Karthikeyan V (2303711310421051) 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3) Mathan M (2303711310421061)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4) Sanjai Kumar S B (2303711324321036) 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None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5) Kavin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Vikraman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 R (23031711310421055)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34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E1228-3D45-3545-3CD3-9AEC3C174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>
            <a:extLst>
              <a:ext uri="{FF2B5EF4-FFF2-40B4-BE49-F238E27FC236}">
                <a16:creationId xmlns:a16="http://schemas.microsoft.com/office/drawing/2014/main" id="{5AF12BF1-D691-808F-35DD-46B55B03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848" y="136525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39A8-369D-C76C-5A42-8F2DEEE0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0ACB-0634-D455-2E8C-FA100487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3F286-0500-E9AA-EF82-1120F9A85578}"/>
              </a:ext>
            </a:extLst>
          </p:cNvPr>
          <p:cNvSpPr txBox="1"/>
          <p:nvPr/>
        </p:nvSpPr>
        <p:spPr>
          <a:xfrm>
            <a:off x="838200" y="1769109"/>
            <a:ext cx="7467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TITLE</a:t>
            </a:r>
            <a:r>
              <a:rPr lang="en-US" sz="1800" b="1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TaskVerse</a:t>
            </a:r>
            <a:r>
              <a:rPr lang="en-US" sz="1800" b="1" dirty="0">
                <a:latin typeface="Times" panose="02020603050405020304" pitchFamily="18" charset="0"/>
                <a:cs typeface="Times" panose="02020603050405020304" pitchFamily="18" charset="0"/>
              </a:rPr>
              <a:t>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Web-based Tool for Productivity and Efficiency</a:t>
            </a:r>
          </a:p>
          <a:p>
            <a:pPr marL="0" indent="0">
              <a:buNone/>
            </a:pP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OBJECTIVE:</a:t>
            </a:r>
            <a:endParaRPr lang="en-US" sz="18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To build a web based  Comprehensive Productivity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software to enhance the people productivity and efficiency.</a:t>
            </a: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90AD8-5C9F-3B72-9877-65A419716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51" y="3611563"/>
            <a:ext cx="4788024" cy="21695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1292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2" y="0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348" y="0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Features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E45A2-516F-586C-8F78-A2FB1481FC2B}"/>
              </a:ext>
            </a:extLst>
          </p:cNvPr>
          <p:cNvSpPr txBox="1"/>
          <p:nvPr/>
        </p:nvSpPr>
        <p:spPr>
          <a:xfrm>
            <a:off x="717723" y="2663515"/>
            <a:ext cx="349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 Service</a:t>
            </a:r>
          </a:p>
          <a:p>
            <a:r>
              <a:rPr lang="en-US" sz="1500" dirty="0"/>
              <a:t>Users can create, manage, and track their daily tasks. Also helps to build new habits.</a:t>
            </a:r>
            <a:br>
              <a:rPr lang="en-US" sz="1500" dirty="0"/>
            </a:b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324BD-BC07-CE90-4702-ECAD59CB1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4" y="1161836"/>
            <a:ext cx="1699889" cy="1331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F26432-108C-6C2F-D6AD-6B4D8618C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60" y="1188992"/>
            <a:ext cx="2160240" cy="11655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6E6A66-28B0-00C2-3D80-B80E3C71FB21}"/>
              </a:ext>
            </a:extLst>
          </p:cNvPr>
          <p:cNvSpPr txBox="1"/>
          <p:nvPr/>
        </p:nvSpPr>
        <p:spPr>
          <a:xfrm>
            <a:off x="5018222" y="2664685"/>
            <a:ext cx="32613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Collaboration Service</a:t>
            </a:r>
          </a:p>
          <a:p>
            <a:r>
              <a:rPr lang="en-US" sz="1500" dirty="0"/>
              <a:t>Users can create projects, invite teammates, and track progress.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307D6-F6BA-CE41-3204-8EED10892C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4" y="3786099"/>
            <a:ext cx="2088232" cy="1265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3844F-2FA7-D65B-1BFE-8E4E9D48105F}"/>
              </a:ext>
            </a:extLst>
          </p:cNvPr>
          <p:cNvSpPr txBox="1"/>
          <p:nvPr/>
        </p:nvSpPr>
        <p:spPr>
          <a:xfrm>
            <a:off x="733348" y="5351283"/>
            <a:ext cx="4320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File management Service</a:t>
            </a:r>
          </a:p>
          <a:p>
            <a:r>
              <a:rPr lang="en-US" sz="1500" dirty="0"/>
              <a:t>People would able to convert files ,extract text from image and some file management tasks.</a:t>
            </a:r>
            <a:br>
              <a:rPr lang="en-US" sz="1500" dirty="0"/>
            </a:b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1A3D0-2F22-9777-0434-391D4E3EA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60" y="3786099"/>
            <a:ext cx="2360332" cy="1381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F9276-9FC9-877D-B68C-E971AFE6DD8E}"/>
              </a:ext>
            </a:extLst>
          </p:cNvPr>
          <p:cNvSpPr txBox="1"/>
          <p:nvPr/>
        </p:nvSpPr>
        <p:spPr>
          <a:xfrm>
            <a:off x="4997089" y="5392021"/>
            <a:ext cx="36553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Editor Service</a:t>
            </a:r>
          </a:p>
          <a:p>
            <a:r>
              <a:rPr lang="en-US" sz="1500" dirty="0"/>
              <a:t>Provide a IDE for developing codes and a Notepad to take notes or create docs.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67679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B323A-C1CC-A415-6104-05356A12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>
            <a:extLst>
              <a:ext uri="{FF2B5EF4-FFF2-40B4-BE49-F238E27FC236}">
                <a16:creationId xmlns:a16="http://schemas.microsoft.com/office/drawing/2014/main" id="{8F7B446D-245B-3946-188A-608F66E1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2" y="0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A6101B-0FD7-5E00-D6AA-97A05140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A519-3D4C-43F2-8D03-0C097DC9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E7C71-D42F-4263-76C6-51E771B1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556792"/>
            <a:ext cx="6040162" cy="43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2" y="0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Block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86EC4-01FA-8FA8-5ED6-5F24AD90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59336"/>
            <a:ext cx="6417240" cy="49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93FD-A479-4DB5-2168-E8BCC88D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>
            <a:extLst>
              <a:ext uri="{FF2B5EF4-FFF2-40B4-BE49-F238E27FC236}">
                <a16:creationId xmlns:a16="http://schemas.microsoft.com/office/drawing/2014/main" id="{91062915-83F3-12BA-EA14-A9C56A1E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2" y="58320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E6B82-BB50-FA6F-17EB-61E0E9B2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Working/Simulation video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3C08-D7AA-B3EE-A7CA-31AD805A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TaskVerse">
            <a:hlinkClick r:id="" action="ppaction://media"/>
            <a:extLst>
              <a:ext uri="{FF2B5EF4-FFF2-40B4-BE49-F238E27FC236}">
                <a16:creationId xmlns:a16="http://schemas.microsoft.com/office/drawing/2014/main" id="{A9442411-1073-4A89-1B3D-D1F219833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958" y="1906785"/>
            <a:ext cx="6749087" cy="34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9F31-07D7-8FC2-A960-1DD9E802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>
            <a:extLst>
              <a:ext uri="{FF2B5EF4-FFF2-40B4-BE49-F238E27FC236}">
                <a16:creationId xmlns:a16="http://schemas.microsoft.com/office/drawing/2014/main" id="{0E030652-E44A-EFD0-57DE-33BC2223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22" y="0"/>
            <a:ext cx="9501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98E6B-FABB-535B-5AF9-96A45D73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Target Achievement Status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19FE-D97B-647F-F215-4FC257CA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2A28F-40C3-3DD5-9E4E-30A3BB79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60848"/>
            <a:ext cx="3942066" cy="299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93F6E-A017-4176-6960-CAD02AD7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060848"/>
            <a:ext cx="3892751" cy="3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4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llege Presentation New  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wnload Free png Thank You PNG Transparent Thank You.PNG Images. | PlusPNG  - DLPNG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686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DF43-193C-4377-8100-EFA883FC3D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29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205</Words>
  <Application>Microsoft Office PowerPoint</Application>
  <PresentationFormat>On-screen Show (4:3)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</vt:lpstr>
      <vt:lpstr>Times New Roman</vt:lpstr>
      <vt:lpstr>Office Theme</vt:lpstr>
      <vt:lpstr> TITLE – TaskVerse WebApp </vt:lpstr>
      <vt:lpstr>Objective</vt:lpstr>
      <vt:lpstr>Features</vt:lpstr>
      <vt:lpstr>Methodology</vt:lpstr>
      <vt:lpstr>Block Diagram</vt:lpstr>
      <vt:lpstr>Working/Simulation video</vt:lpstr>
      <vt:lpstr>Target Achievement Status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CONTEST</dc:title>
  <dc:creator>DELL</dc:creator>
  <cp:lastModifiedBy>MADHESH KANNAN</cp:lastModifiedBy>
  <cp:revision>96</cp:revision>
  <dcterms:created xsi:type="dcterms:W3CDTF">2020-10-20T04:40:51Z</dcterms:created>
  <dcterms:modified xsi:type="dcterms:W3CDTF">2025-03-09T15:02:48Z</dcterms:modified>
</cp:coreProperties>
</file>